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ink/ink1.xml" ContentType="application/inkml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3"/>
    <p:sldId id="259" r:id="rId4"/>
    <p:sldId id="282" r:id="rId5"/>
    <p:sldId id="295" r:id="rId6"/>
    <p:sldId id="292" r:id="rId7"/>
    <p:sldId id="296" r:id="rId8"/>
    <p:sldId id="260" r:id="rId9"/>
    <p:sldId id="291" r:id="rId10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72" y="182"/>
      </p:cViewPr>
      <p:guideLst>
        <p:guide orient="horz" pos="212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80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" min="-2" units="cm"/>
          <inkml:channel name="Y" type="integer" max="2" min="-2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8T08:40:57"/>
    </inkml:context>
    <inkml:brush xml:id="br0">
      <inkml:brushProperty name="width" value="0.05" units="cm"/>
      <inkml:brushProperty name="height" value="0.05" units="cm"/>
      <inkml:brushProperty name="color" value="#000000"/>
    </inkml:brush>
  </inkml:definitions>
  <inkml:trace contextRef="#ctx0" brushRef="#br0">0.000 1.000 24575,'0.000'0.000'-8191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76.xml"/><Relationship Id="rId4" Type="http://schemas.openxmlformats.org/officeDocument/2006/relationships/image" Target="../media/image1.png"/><Relationship Id="rId3" Type="http://schemas.openxmlformats.org/officeDocument/2006/relationships/customXml" Target="../ink/ink1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86" y="1800000"/>
            <a:ext cx="12188156" cy="2015851"/>
          </a:xfrm>
          <a:prstGeom prst="rect">
            <a:avLst/>
          </a:prstGeom>
          <a:solidFill>
            <a:srgbClr val="0070C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矩形 4"/>
          <p:cNvSpPr/>
          <p:nvPr/>
        </p:nvSpPr>
        <p:spPr>
          <a:xfrm>
            <a:off x="3072382" y="4500000"/>
            <a:ext cx="6047552" cy="124523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en-US" altLang="zh-CN" sz="2500" spc="200" dirty="0">
                <a:solidFill>
                  <a:srgbClr val="0070C0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XXXXXX</a:t>
            </a:r>
            <a:r>
              <a:rPr lang="zh-CN" altLang="en-US" sz="2500" spc="200" dirty="0">
                <a:solidFill>
                  <a:srgbClr val="0070C0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公司</a:t>
            </a:r>
            <a:endParaRPr lang="en-US" altLang="zh-CN" sz="2500" spc="200" dirty="0">
              <a:solidFill>
                <a:srgbClr val="0070C0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  <a:p>
            <a:pPr algn="ctr" fontAlgn="auto">
              <a:lnSpc>
                <a:spcPct val="150000"/>
              </a:lnSpc>
            </a:pPr>
            <a:r>
              <a:rPr lang="en-US" altLang="zh-CN" sz="2500" spc="200">
                <a:solidFill>
                  <a:srgbClr val="0070C0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2024</a:t>
            </a:r>
            <a:r>
              <a:rPr lang="zh-CN" altLang="en-US" sz="2500" spc="200">
                <a:solidFill>
                  <a:srgbClr val="0070C0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sz="2500" spc="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zh-CN" altLang="en-US" sz="2500" spc="200">
                <a:solidFill>
                  <a:srgbClr val="0070C0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月</a:t>
            </a:r>
            <a:r>
              <a:rPr lang="en-US" altLang="zh-CN" sz="25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rPr>
              <a:t>x</a:t>
            </a:r>
            <a:r>
              <a:rPr lang="zh-CN" altLang="en-US" sz="2500" spc="200">
                <a:solidFill>
                  <a:srgbClr val="0070C0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日</a:t>
            </a:r>
            <a:endParaRPr lang="zh-CN" altLang="en-US" sz="2500" spc="200" dirty="0">
              <a:solidFill>
                <a:srgbClr val="0070C0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1295" y="1805305"/>
            <a:ext cx="11789410" cy="21774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/>
            <a:r>
              <a:rPr lang="zh-CN" altLang="en-US" sz="5500" b="1" spc="200">
                <a:solidFill>
                  <a:sysClr val="window" lastClr="FFFFFF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赤峰市肿瘤医院</a:t>
            </a:r>
            <a:endParaRPr lang="zh-CN" altLang="en-US" sz="5500" b="1" spc="200">
              <a:solidFill>
                <a:sysClr val="window" lastClr="FFFFFF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5500" b="1" spc="200">
                <a:solidFill>
                  <a:sysClr val="window" lastClr="FFFFFF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康复科无障碍升降平台</a:t>
            </a:r>
            <a:r>
              <a:rPr lang="zh-CN" altLang="en-US" sz="5500" b="1" spc="200">
                <a:solidFill>
                  <a:sysClr val="window" lastClr="FFFFFF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采购项目</a:t>
            </a:r>
            <a:endParaRPr lang="zh-CN" sz="5800" b="1" spc="200" dirty="0">
              <a:solidFill>
                <a:sysClr val="window" lastClr="FFFFFF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  <a:p>
            <a:pPr algn="ctr" fontAlgn="auto">
              <a:lnSpc>
                <a:spcPts val="1000"/>
              </a:lnSpc>
            </a:pPr>
            <a:endParaRPr lang="zh-CN" altLang="en-US" sz="5800" b="1" spc="200" dirty="0">
              <a:solidFill>
                <a:sysClr val="window" lastClr="FFFFFF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五边形 7"/>
          <p:cNvSpPr/>
          <p:nvPr/>
        </p:nvSpPr>
        <p:spPr>
          <a:xfrm rot="5400000">
            <a:off x="539750" y="0"/>
            <a:ext cx="899795" cy="899795"/>
          </a:xfrm>
          <a:prstGeom prst="homePlate">
            <a:avLst>
              <a:gd name="adj" fmla="val 235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02830" y="97154"/>
            <a:ext cx="10220325" cy="70548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algn="just"/>
            <a:r>
              <a:rPr lang="zh-CN" altLang="en-US" sz="390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一、公司介绍及履约能力</a:t>
            </a:r>
            <a:endParaRPr lang="zh-CN" sz="3900" b="0" dirty="0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五边形 7"/>
          <p:cNvSpPr/>
          <p:nvPr/>
        </p:nvSpPr>
        <p:spPr>
          <a:xfrm rot="5400000">
            <a:off x="539750" y="0"/>
            <a:ext cx="899795" cy="899795"/>
          </a:xfrm>
          <a:prstGeom prst="homePlate">
            <a:avLst>
              <a:gd name="adj" fmla="val 235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02830" y="97154"/>
            <a:ext cx="10220325" cy="70548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algn="l"/>
            <a:r>
              <a:rPr lang="zh-CN" altLang="en-US" sz="389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二、产品技术参数</a:t>
            </a:r>
            <a:endParaRPr lang="zh-CN" altLang="en-US" sz="3890" b="0" dirty="0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五边形 7"/>
          <p:cNvSpPr/>
          <p:nvPr/>
        </p:nvSpPr>
        <p:spPr>
          <a:xfrm rot="5400000">
            <a:off x="539750" y="0"/>
            <a:ext cx="899795" cy="899795"/>
          </a:xfrm>
          <a:prstGeom prst="homePlate">
            <a:avLst>
              <a:gd name="adj" fmla="val 235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02830" y="97154"/>
            <a:ext cx="10220325" cy="70548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algn="just"/>
            <a:r>
              <a:rPr lang="zh-CN" altLang="en-US" sz="389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三、</a:t>
            </a:r>
            <a:r>
              <a:rPr lang="zh-CN" altLang="en-US" sz="3890" b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质量保障措施</a:t>
            </a:r>
            <a:endParaRPr lang="zh-CN" altLang="en-US" sz="3890" b="0" dirty="0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五边形 7"/>
          <p:cNvSpPr/>
          <p:nvPr/>
        </p:nvSpPr>
        <p:spPr>
          <a:xfrm rot="5400000">
            <a:off x="539750" y="0"/>
            <a:ext cx="899795" cy="899795"/>
          </a:xfrm>
          <a:prstGeom prst="homePlate">
            <a:avLst>
              <a:gd name="adj" fmla="val 235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02830" y="97154"/>
            <a:ext cx="10220325" cy="705485"/>
          </a:xfrm>
        </p:spPr>
        <p:txBody>
          <a:bodyPr vert="horz" lIns="90000" tIns="46800" rIns="90000" bIns="46800" rtlCol="0" anchor="ctr" anchorCtr="0">
            <a:normAutofit fontScale="90000"/>
          </a:bodyPr>
          <a:lstStyle/>
          <a:p>
            <a:pPr lvl="0" algn="l"/>
            <a:br>
              <a:rPr lang="zh-CN" altLang="en-US" sz="389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</a:br>
            <a:r>
              <a:rPr lang="zh-CN" altLang="en-US" sz="430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四、售后服务方案</a:t>
            </a:r>
            <a:br>
              <a:rPr lang="zh-CN" altLang="en-US" sz="389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</a:br>
            <a:endParaRPr lang="zh-CN" sz="3890" b="0" dirty="0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五边形 7"/>
          <p:cNvSpPr/>
          <p:nvPr/>
        </p:nvSpPr>
        <p:spPr>
          <a:xfrm rot="5400000">
            <a:off x="539750" y="0"/>
            <a:ext cx="899795" cy="899795"/>
          </a:xfrm>
          <a:prstGeom prst="homePlate">
            <a:avLst>
              <a:gd name="adj" fmla="val 235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602830" y="97154"/>
            <a:ext cx="10220325" cy="705485"/>
          </a:xfrm>
        </p:spPr>
        <p:txBody>
          <a:bodyPr vert="horz" lIns="90000" tIns="46800" rIns="90000" bIns="46800" rtlCol="0" anchor="ctr" anchorCtr="0">
            <a:normAutofit fontScale="90000"/>
          </a:bodyPr>
          <a:lstStyle/>
          <a:p>
            <a:pPr lvl="0" algn="l"/>
            <a:br>
              <a:rPr lang="zh-CN" altLang="en-US" sz="389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</a:br>
            <a:r>
              <a:rPr lang="zh-CN" altLang="en-US" sz="430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五、同类业绩</a:t>
            </a:r>
            <a:br>
              <a:rPr lang="zh-CN" altLang="en-US" sz="389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</a:br>
            <a:endParaRPr lang="zh-CN" sz="3890" b="0" dirty="0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五边形 7"/>
          <p:cNvSpPr/>
          <p:nvPr/>
        </p:nvSpPr>
        <p:spPr>
          <a:xfrm rot="5400000">
            <a:off x="539750" y="0"/>
            <a:ext cx="899795" cy="899795"/>
          </a:xfrm>
          <a:prstGeom prst="homePlate">
            <a:avLst>
              <a:gd name="adj" fmla="val 235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48882" y="97155"/>
            <a:ext cx="10110988" cy="70548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algn="just"/>
            <a:r>
              <a:rPr lang="zh-CN" altLang="en-US" sz="389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六、报价表</a:t>
            </a:r>
            <a:endParaRPr lang="zh-CN" sz="3890" b="0" dirty="0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2" name="标题 8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41985" y="1453515"/>
            <a:ext cx="10220325" cy="383476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60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pPr lvl="0" algn="just"/>
            <a:endParaRPr lang="zh-CN" sz="2300" dirty="0"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r:id="rId3" p14:bwMode="auto">
            <p14:nvContentPartPr>
              <p14:cNvPr id="6" name="墨迹 5"/>
              <p14:cNvContentPartPr/>
              <p14:nvPr/>
            </p14:nvContentPartPr>
            <p14:xfrm>
              <a:off x="6857691" y="5681961"/>
              <a:ext cx="360" cy="360"/>
            </p14:xfrm>
          </p:contentPart>
        </mc:Choice>
        <mc:Fallback xmlns="">
          <p:pic>
            <p:nvPicPr>
              <p:cNvPr id="6" name="墨迹 5"/>
            </p:nvPicPr>
            <p:blipFill>
              <a:blip r:embed="rId4"/>
            </p:blipFill>
            <p:spPr>
              <a:xfrm>
                <a:off x="6857691" y="5681961"/>
                <a:ext cx="360" cy="360"/>
              </a:xfrm>
              <a:prstGeom prst="rect"/>
            </p:spPr>
          </p:pic>
        </mc:Fallback>
      </mc:AlternateContent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五边形 7"/>
          <p:cNvSpPr/>
          <p:nvPr/>
        </p:nvSpPr>
        <p:spPr>
          <a:xfrm rot="5400000">
            <a:off x="539750" y="0"/>
            <a:ext cx="899795" cy="899795"/>
          </a:xfrm>
          <a:prstGeom prst="homePlate">
            <a:avLst>
              <a:gd name="adj" fmla="val 23517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39551" y="97155"/>
            <a:ext cx="10120319" cy="705485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 algn="just"/>
            <a:r>
              <a:rPr lang="zh-CN" altLang="en-US" sz="3890" b="0" dirty="0"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七、报价依据</a:t>
            </a:r>
            <a:endParaRPr lang="zh-CN" sz="3890" b="0" dirty="0"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  <p:sp>
        <p:nvSpPr>
          <p:cNvPr id="2" name="标题 8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41985" y="1453515"/>
            <a:ext cx="10220325" cy="3834765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60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pPr lvl="0" algn="just"/>
            <a:endParaRPr lang="zh-CN" sz="2300" dirty="0"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COMMONDATA" val="eyJoZGlkIjoiMWI0YjRhODg1ZjY1ODNjNjFlYmE4ZWEwYmNjZWYxMmQifQ=="/>
  <p:tag name="KSO_WPP_MARK_KEY" val="8a3f9b3e-16eb-426a-b672-188240b393bf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WPS 演示</Application>
  <PresentationFormat>宽屏</PresentationFormat>
  <Paragraphs>21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微软雅黑</vt:lpstr>
      <vt:lpstr>方正粗黑宋简体</vt:lpstr>
      <vt:lpstr>仿宋</vt:lpstr>
      <vt:lpstr>Arial Unicode MS</vt:lpstr>
      <vt:lpstr>Calibri</vt:lpstr>
      <vt:lpstr>Office 主题​​</vt:lpstr>
      <vt:lpstr>PowerPoint 演示文稿</vt:lpstr>
      <vt:lpstr>一、公司介绍及履约能力</vt:lpstr>
      <vt:lpstr>二、产品技术参数</vt:lpstr>
      <vt:lpstr>三、质量保障措施</vt:lpstr>
      <vt:lpstr> 四、售后服务方案 </vt:lpstr>
      <vt:lpstr> 五、同类业绩 </vt:lpstr>
      <vt:lpstr>六、报价表</vt:lpstr>
      <vt:lpstr>七、报价依据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224</cp:revision>
  <dcterms:created xsi:type="dcterms:W3CDTF">2019-06-19T02:08:00Z</dcterms:created>
  <dcterms:modified xsi:type="dcterms:W3CDTF">2024-12-04T07:52:16Z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2052-12.1.0.18912</vt:lpwstr>
  </property>
  <property fmtid="{D5CDD505-2E9C-101B-9397-08002B2CF9AE}" pid="3" name="ICV">
    <vt:lpwstr>4B8FB23AEACB4D42998CDB95AD2F8041_13</vt:lpwstr>
  </property>
</Properties>
</file>